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1" y="-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4B3A2-B669-4F15-92AD-356362CE3DC8}" type="datetimeFigureOut">
              <a:rPr lang="ko-KR" altLang="en-US" smtClean="0"/>
              <a:t>2016-11-16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3FF0-581A-4764-B8FA-290B5C5C0D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6816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4B3A2-B669-4F15-92AD-356362CE3DC8}" type="datetimeFigureOut">
              <a:rPr lang="ko-KR" altLang="en-US" smtClean="0"/>
              <a:t>2016-11-16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3FF0-581A-4764-B8FA-290B5C5C0D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4980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4B3A2-B669-4F15-92AD-356362CE3DC8}" type="datetimeFigureOut">
              <a:rPr lang="ko-KR" altLang="en-US" smtClean="0"/>
              <a:t>2016-11-16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3FF0-581A-4764-B8FA-290B5C5C0D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1419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4B3A2-B669-4F15-92AD-356362CE3DC8}" type="datetimeFigureOut">
              <a:rPr lang="ko-KR" altLang="en-US" smtClean="0"/>
              <a:t>2016-11-16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3FF0-581A-4764-B8FA-290B5C5C0D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8252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4B3A2-B669-4F15-92AD-356362CE3DC8}" type="datetimeFigureOut">
              <a:rPr lang="ko-KR" altLang="en-US" smtClean="0"/>
              <a:t>2016-11-16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3FF0-581A-4764-B8FA-290B5C5C0D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7297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4B3A2-B669-4F15-92AD-356362CE3DC8}" type="datetimeFigureOut">
              <a:rPr lang="ko-KR" altLang="en-US" smtClean="0"/>
              <a:t>2016-11-16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3FF0-581A-4764-B8FA-290B5C5C0D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8403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4B3A2-B669-4F15-92AD-356362CE3DC8}" type="datetimeFigureOut">
              <a:rPr lang="ko-KR" altLang="en-US" smtClean="0"/>
              <a:t>2016-11-16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3FF0-581A-4764-B8FA-290B5C5C0D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9753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4B3A2-B669-4F15-92AD-356362CE3DC8}" type="datetimeFigureOut">
              <a:rPr lang="ko-KR" altLang="en-US" smtClean="0"/>
              <a:t>2016-11-16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3FF0-581A-4764-B8FA-290B5C5C0D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5802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4B3A2-B669-4F15-92AD-356362CE3DC8}" type="datetimeFigureOut">
              <a:rPr lang="ko-KR" altLang="en-US" smtClean="0"/>
              <a:t>2016-11-16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3FF0-581A-4764-B8FA-290B5C5C0D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92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4B3A2-B669-4F15-92AD-356362CE3DC8}" type="datetimeFigureOut">
              <a:rPr lang="ko-KR" altLang="en-US" smtClean="0"/>
              <a:t>2016-11-16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3FF0-581A-4764-B8FA-290B5C5C0D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9082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4B3A2-B669-4F15-92AD-356362CE3DC8}" type="datetimeFigureOut">
              <a:rPr lang="ko-KR" altLang="en-US" smtClean="0"/>
              <a:t>2016-11-16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3FF0-581A-4764-B8FA-290B5C5C0D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6965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4B3A2-B669-4F15-92AD-356362CE3DC8}" type="datetimeFigureOut">
              <a:rPr lang="ko-KR" altLang="en-US" smtClean="0"/>
              <a:t>2016-11-16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C23FF0-581A-4764-B8FA-290B5C5C0D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7188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7" y="1556792"/>
            <a:ext cx="8264525" cy="269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07837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5892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04664"/>
            <a:ext cx="5927208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6503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692696"/>
            <a:ext cx="4584601" cy="4621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5772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908720"/>
            <a:ext cx="4901208" cy="501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3398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980728"/>
            <a:ext cx="5506182" cy="4093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181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764704"/>
            <a:ext cx="5375671" cy="3508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5054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340768"/>
            <a:ext cx="5418517" cy="3929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0357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76672"/>
            <a:ext cx="5369788" cy="3177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9615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764704"/>
            <a:ext cx="4966866" cy="4778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71242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화면 슬라이드 쇼(4:3)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1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SAMSUNG</dc:creator>
  <cp:lastModifiedBy>SAMSUNG</cp:lastModifiedBy>
  <cp:revision>1</cp:revision>
  <dcterms:created xsi:type="dcterms:W3CDTF">2016-11-15T16:53:27Z</dcterms:created>
  <dcterms:modified xsi:type="dcterms:W3CDTF">2016-11-15T17:00:04Z</dcterms:modified>
</cp:coreProperties>
</file>